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CF36-52EF-4CAB-92E6-661D465D78B6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E135-2D33-4CA8-9D9E-2150F264D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8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CF36-52EF-4CAB-92E6-661D465D78B6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AE135-2D33-4CA8-9D9E-2150F264D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1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3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0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57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8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8068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4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4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6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5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0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0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96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</cp:revision>
  <dcterms:created xsi:type="dcterms:W3CDTF">2020-09-18T15:13:42Z</dcterms:created>
  <dcterms:modified xsi:type="dcterms:W3CDTF">2020-09-18T15:13:43Z</dcterms:modified>
</cp:coreProperties>
</file>